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8" r:id="rId9"/>
    <p:sldId id="340" r:id="rId10"/>
    <p:sldId id="341" r:id="rId11"/>
    <p:sldId id="308" r:id="rId12"/>
    <p:sldId id="364" r:id="rId13"/>
    <p:sldId id="363" r:id="rId14"/>
    <p:sldId id="367" r:id="rId15"/>
    <p:sldId id="361" r:id="rId16"/>
    <p:sldId id="342" r:id="rId17"/>
    <p:sldId id="311" r:id="rId18"/>
    <p:sldId id="345" r:id="rId19"/>
    <p:sldId id="357" r:id="rId20"/>
    <p:sldId id="358" r:id="rId21"/>
    <p:sldId id="270" r:id="rId22"/>
    <p:sldId id="349" r:id="rId23"/>
    <p:sldId id="362" r:id="rId24"/>
    <p:sldId id="277" r:id="rId25"/>
    <p:sldId id="269" r:id="rId26"/>
    <p:sldId id="271" r:id="rId27"/>
  </p:sldIdLst>
  <p:sldSz cx="9144000" cy="5143500" type="screen16x9"/>
  <p:notesSz cx="6858000" cy="9144000"/>
  <p:embeddedFontLst>
    <p:embeddedFont>
      <p:font typeface="Adobe Myungjo Std M" panose="02020600000000000000" pitchFamily="18" charset="-128"/>
      <p:regular r:id="rId29"/>
    </p:embeddedFont>
    <p:embeddedFont>
      <p:font typeface="Aldrich" panose="020B0604020202020204" charset="0"/>
      <p:regular r:id="rId30"/>
    </p:embeddedFont>
    <p:embeddedFont>
      <p:font typeface="Ami R" panose="02030504000101010101" pitchFamily="18" charset="-127"/>
      <p:regular r:id="rId31"/>
    </p:embeddedFont>
    <p:embeddedFont>
      <p:font typeface="Bai Jamjuree" panose="020B0604020202020204" charset="-34"/>
      <p:regular r:id="rId32"/>
      <p:bold r:id="rId33"/>
      <p:italic r:id="rId34"/>
      <p:boldItalic r:id="rId35"/>
    </p:embeddedFont>
    <p:embeddedFont>
      <p:font typeface="Lexend" panose="020B0604020202020204" charset="0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 rot="20705548"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63"/>
            <a:ext cx="8039524" cy="468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D939-0610-1A93-1308-758942B58936}"/>
              </a:ext>
            </a:extLst>
          </p:cNvPr>
          <p:cNvSpPr txBox="1"/>
          <p:nvPr/>
        </p:nvSpPr>
        <p:spPr>
          <a:xfrm>
            <a:off x="5499584" y="1701403"/>
            <a:ext cx="3539614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Loan settled by Poor,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MiddleLoans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income, and Rich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8C377-55B4-9BC9-55E7-DCB3720891C2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FE14-6D42-2E43-01E3-CA5FD0F27761}"/>
              </a:ext>
            </a:extLst>
          </p:cNvPr>
          <p:cNvSpPr txBox="1"/>
          <p:nvPr/>
        </p:nvSpPr>
        <p:spPr>
          <a:xfrm>
            <a:off x="5857875" y="1266825"/>
            <a:ext cx="3186350" cy="2677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" y="269160"/>
            <a:ext cx="7728416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0" y="308976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-141944" y="1748263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4EF2C-E0A4-AAEB-7482-4C6767CD329D}"/>
              </a:ext>
            </a:extLst>
          </p:cNvPr>
          <p:cNvSpPr/>
          <p:nvPr/>
        </p:nvSpPr>
        <p:spPr>
          <a:xfrm>
            <a:off x="2695074" y="526472"/>
            <a:ext cx="969401" cy="446945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67412-6515-79DA-6B71-62C20708168A}"/>
              </a:ext>
            </a:extLst>
          </p:cNvPr>
          <p:cNvSpPr/>
          <p:nvPr/>
        </p:nvSpPr>
        <p:spPr>
          <a:xfrm>
            <a:off x="3753066" y="526472"/>
            <a:ext cx="1071953" cy="446945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83804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462B0-E1B7-6F17-3FD0-EB8518E2306B}"/>
              </a:ext>
            </a:extLst>
          </p:cNvPr>
          <p:cNvSpPr txBox="1"/>
          <p:nvPr/>
        </p:nvSpPr>
        <p:spPr>
          <a:xfrm>
            <a:off x="1225153" y="1945243"/>
            <a:ext cx="5931694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[['Age', 'Experience', 'Married/Single', 'House_Ownership','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', 'CURRENT_JOB_YRS', 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CURRENT_HOUSE_YRS','Income_SGD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’]]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99A2-7CB9-44E3-2130-71EC30284D18}"/>
              </a:ext>
            </a:extLst>
          </p:cNvPr>
          <p:cNvSpPr txBox="1"/>
          <p:nvPr/>
        </p:nvSpPr>
        <p:spPr>
          <a:xfrm>
            <a:off x="1225152" y="991136"/>
            <a:ext cx="5931693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  <a:p>
            <a:pPr algn="l"/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75D9C-1BE0-9DD7-5A13-E7925736EC2A}"/>
              </a:ext>
            </a:extLst>
          </p:cNvPr>
          <p:cNvSpPr txBox="1"/>
          <p:nvPr/>
        </p:nvSpPr>
        <p:spPr>
          <a:xfrm>
            <a:off x="1225152" y="2870775"/>
            <a:ext cx="593169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1384480" y="3724149"/>
            <a:ext cx="409932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409" y="3199092"/>
            <a:ext cx="1993436" cy="19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884898096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Principal Component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 err="1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Ensabled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0" y="1572580"/>
            <a:ext cx="3444069" cy="224821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388833"/>
              </p:ext>
            </p:extLst>
          </p:nvPr>
        </p:nvGraphicFramePr>
        <p:xfrm>
          <a:off x="999304" y="939688"/>
          <a:ext cx="7140936" cy="276760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1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DA4AC-D2A0-FC66-AB3B-F21BFDDB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866"/>
            <a:ext cx="9144000" cy="21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3" name="Google Shape;3233;p79"/>
          <p:cNvSpPr txBox="1">
            <a:spLocks noGrp="1"/>
          </p:cNvSpPr>
          <p:nvPr>
            <p:ph type="subTitle" idx="2"/>
          </p:nvPr>
        </p:nvSpPr>
        <p:spPr>
          <a:xfrm>
            <a:off x="6478233" y="2998591"/>
            <a:ext cx="2527512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Robust </a:t>
            </a:r>
            <a:r>
              <a:rPr lang="en-US" dirty="0"/>
              <a:t>reliable loan default prediction system </a:t>
            </a:r>
          </a:p>
          <a:p>
            <a:pPr algn="l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reduces financial risk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enhances its reputation </a:t>
            </a:r>
          </a:p>
          <a:p>
            <a:pPr algn="l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competitiveness in the market.</a:t>
            </a:r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596732" y="3125004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619216" y="3217832"/>
            <a:ext cx="1928100" cy="11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094397" y="35156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693380" y="3135086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65860" y="3161929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Decision-Making: </a:t>
            </a:r>
          </a:p>
          <a:p>
            <a:r>
              <a:rPr lang="en-US" dirty="0"/>
              <a:t>3. Customer-Centric Approach: .</a:t>
            </a:r>
          </a:p>
          <a:p>
            <a:r>
              <a:rPr lang="en-US" dirty="0"/>
              <a:t>4.Cost Reduction:</a:t>
            </a:r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002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58247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8647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6" name="Google Shape;3246;p79"/>
          <p:cNvGrpSpPr/>
          <p:nvPr/>
        </p:nvGrpSpPr>
        <p:grpSpPr>
          <a:xfrm>
            <a:off x="5404281" y="2118582"/>
            <a:ext cx="263459" cy="310380"/>
            <a:chOff x="5424768" y="6629492"/>
            <a:chExt cx="263459" cy="310380"/>
          </a:xfrm>
        </p:grpSpPr>
        <p:sp>
          <p:nvSpPr>
            <p:cNvPr id="3247" name="Google Shape;3247;p79"/>
            <p:cNvSpPr/>
            <p:nvPr/>
          </p:nvSpPr>
          <p:spPr>
            <a:xfrm>
              <a:off x="5490312" y="6684695"/>
              <a:ext cx="132371" cy="123473"/>
            </a:xfrm>
            <a:custGeom>
              <a:avLst/>
              <a:gdLst/>
              <a:ahLst/>
              <a:cxnLst/>
              <a:rect l="l" t="t" r="r" b="b"/>
              <a:pathLst>
                <a:path w="4954" h="4621" extrusionOk="0">
                  <a:moveTo>
                    <a:pt x="3525" y="667"/>
                  </a:moveTo>
                  <a:lnTo>
                    <a:pt x="3930" y="1358"/>
                  </a:lnTo>
                  <a:lnTo>
                    <a:pt x="1024" y="1358"/>
                  </a:lnTo>
                  <a:lnTo>
                    <a:pt x="1429" y="667"/>
                  </a:lnTo>
                  <a:close/>
                  <a:moveTo>
                    <a:pt x="2120" y="2048"/>
                  </a:moveTo>
                  <a:lnTo>
                    <a:pt x="2120" y="3168"/>
                  </a:lnTo>
                  <a:lnTo>
                    <a:pt x="1167" y="2048"/>
                  </a:lnTo>
                  <a:close/>
                  <a:moveTo>
                    <a:pt x="3787" y="2048"/>
                  </a:moveTo>
                  <a:lnTo>
                    <a:pt x="2810" y="3168"/>
                  </a:lnTo>
                  <a:lnTo>
                    <a:pt x="2810" y="2048"/>
                  </a:lnTo>
                  <a:close/>
                  <a:moveTo>
                    <a:pt x="1048" y="0"/>
                  </a:moveTo>
                  <a:lnTo>
                    <a:pt x="0" y="1739"/>
                  </a:lnTo>
                  <a:lnTo>
                    <a:pt x="2477" y="4620"/>
                  </a:lnTo>
                  <a:lnTo>
                    <a:pt x="4954" y="1739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9"/>
            <p:cNvSpPr/>
            <p:nvPr/>
          </p:nvSpPr>
          <p:spPr>
            <a:xfrm>
              <a:off x="5424768" y="6629492"/>
              <a:ext cx="263459" cy="310380"/>
            </a:xfrm>
            <a:custGeom>
              <a:avLst/>
              <a:gdLst/>
              <a:ahLst/>
              <a:cxnLst/>
              <a:rect l="l" t="t" r="r" b="b"/>
              <a:pathLst>
                <a:path w="9860" h="11616" extrusionOk="0">
                  <a:moveTo>
                    <a:pt x="4930" y="685"/>
                  </a:moveTo>
                  <a:cubicBezTo>
                    <a:pt x="5049" y="733"/>
                    <a:pt x="5168" y="780"/>
                    <a:pt x="5263" y="876"/>
                  </a:cubicBezTo>
                  <a:cubicBezTo>
                    <a:pt x="5430" y="995"/>
                    <a:pt x="5597" y="1090"/>
                    <a:pt x="5763" y="1138"/>
                  </a:cubicBezTo>
                  <a:cubicBezTo>
                    <a:pt x="5889" y="1166"/>
                    <a:pt x="6006" y="1177"/>
                    <a:pt x="6120" y="1177"/>
                  </a:cubicBezTo>
                  <a:cubicBezTo>
                    <a:pt x="6201" y="1177"/>
                    <a:pt x="6280" y="1171"/>
                    <a:pt x="6359" y="1161"/>
                  </a:cubicBezTo>
                  <a:cubicBezTo>
                    <a:pt x="6418" y="1150"/>
                    <a:pt x="6484" y="1144"/>
                    <a:pt x="6549" y="1144"/>
                  </a:cubicBezTo>
                  <a:cubicBezTo>
                    <a:pt x="6615" y="1144"/>
                    <a:pt x="6680" y="1150"/>
                    <a:pt x="6740" y="1161"/>
                  </a:cubicBezTo>
                  <a:cubicBezTo>
                    <a:pt x="6835" y="1257"/>
                    <a:pt x="6883" y="1376"/>
                    <a:pt x="6930" y="1495"/>
                  </a:cubicBezTo>
                  <a:cubicBezTo>
                    <a:pt x="7002" y="1662"/>
                    <a:pt x="7097" y="1828"/>
                    <a:pt x="7240" y="1971"/>
                  </a:cubicBezTo>
                  <a:cubicBezTo>
                    <a:pt x="7383" y="2114"/>
                    <a:pt x="7550" y="2209"/>
                    <a:pt x="7716" y="2281"/>
                  </a:cubicBezTo>
                  <a:cubicBezTo>
                    <a:pt x="7835" y="2328"/>
                    <a:pt x="7954" y="2376"/>
                    <a:pt x="8050" y="2471"/>
                  </a:cubicBezTo>
                  <a:cubicBezTo>
                    <a:pt x="8073" y="2590"/>
                    <a:pt x="8073" y="2733"/>
                    <a:pt x="8050" y="2852"/>
                  </a:cubicBezTo>
                  <a:cubicBezTo>
                    <a:pt x="7978" y="3233"/>
                    <a:pt x="8073" y="3638"/>
                    <a:pt x="8335" y="3924"/>
                  </a:cubicBezTo>
                  <a:cubicBezTo>
                    <a:pt x="8431" y="4019"/>
                    <a:pt x="8478" y="4138"/>
                    <a:pt x="8526" y="4281"/>
                  </a:cubicBezTo>
                  <a:cubicBezTo>
                    <a:pt x="8478" y="4400"/>
                    <a:pt x="8431" y="4519"/>
                    <a:pt x="8335" y="4615"/>
                  </a:cubicBezTo>
                  <a:cubicBezTo>
                    <a:pt x="8073" y="4900"/>
                    <a:pt x="7978" y="5305"/>
                    <a:pt x="8050" y="5686"/>
                  </a:cubicBezTo>
                  <a:cubicBezTo>
                    <a:pt x="8073" y="5829"/>
                    <a:pt x="8073" y="5948"/>
                    <a:pt x="8050" y="6067"/>
                  </a:cubicBezTo>
                  <a:cubicBezTo>
                    <a:pt x="7954" y="6162"/>
                    <a:pt x="7835" y="6234"/>
                    <a:pt x="7716" y="6258"/>
                  </a:cubicBezTo>
                  <a:cubicBezTo>
                    <a:pt x="7550" y="6329"/>
                    <a:pt x="7383" y="6448"/>
                    <a:pt x="7216" y="6567"/>
                  </a:cubicBezTo>
                  <a:cubicBezTo>
                    <a:pt x="7097" y="6710"/>
                    <a:pt x="7002" y="6877"/>
                    <a:pt x="6930" y="7067"/>
                  </a:cubicBezTo>
                  <a:cubicBezTo>
                    <a:pt x="6883" y="7186"/>
                    <a:pt x="6811" y="7282"/>
                    <a:pt x="6740" y="7377"/>
                  </a:cubicBezTo>
                  <a:cubicBezTo>
                    <a:pt x="6680" y="7389"/>
                    <a:pt x="6615" y="7395"/>
                    <a:pt x="6549" y="7395"/>
                  </a:cubicBezTo>
                  <a:cubicBezTo>
                    <a:pt x="6484" y="7395"/>
                    <a:pt x="6418" y="7389"/>
                    <a:pt x="6359" y="7377"/>
                  </a:cubicBezTo>
                  <a:cubicBezTo>
                    <a:pt x="6280" y="7367"/>
                    <a:pt x="6197" y="7361"/>
                    <a:pt x="6113" y="7361"/>
                  </a:cubicBezTo>
                  <a:cubicBezTo>
                    <a:pt x="5995" y="7361"/>
                    <a:pt x="5875" y="7373"/>
                    <a:pt x="5763" y="7401"/>
                  </a:cubicBezTo>
                  <a:cubicBezTo>
                    <a:pt x="5597" y="7448"/>
                    <a:pt x="5406" y="7544"/>
                    <a:pt x="5263" y="7663"/>
                  </a:cubicBezTo>
                  <a:cubicBezTo>
                    <a:pt x="5168" y="7758"/>
                    <a:pt x="5049" y="7829"/>
                    <a:pt x="4930" y="7877"/>
                  </a:cubicBezTo>
                  <a:cubicBezTo>
                    <a:pt x="4787" y="7829"/>
                    <a:pt x="4692" y="7782"/>
                    <a:pt x="4573" y="7687"/>
                  </a:cubicBezTo>
                  <a:cubicBezTo>
                    <a:pt x="4430" y="7568"/>
                    <a:pt x="4263" y="7472"/>
                    <a:pt x="4073" y="7425"/>
                  </a:cubicBezTo>
                  <a:cubicBezTo>
                    <a:pt x="3961" y="7397"/>
                    <a:pt x="3849" y="7385"/>
                    <a:pt x="3733" y="7385"/>
                  </a:cubicBezTo>
                  <a:cubicBezTo>
                    <a:pt x="3651" y="7385"/>
                    <a:pt x="3566" y="7391"/>
                    <a:pt x="3477" y="7401"/>
                  </a:cubicBezTo>
                  <a:cubicBezTo>
                    <a:pt x="3418" y="7413"/>
                    <a:pt x="3358" y="7419"/>
                    <a:pt x="3299" y="7419"/>
                  </a:cubicBezTo>
                  <a:cubicBezTo>
                    <a:pt x="3239" y="7419"/>
                    <a:pt x="3180" y="7413"/>
                    <a:pt x="3120" y="7401"/>
                  </a:cubicBezTo>
                  <a:cubicBezTo>
                    <a:pt x="3025" y="7306"/>
                    <a:pt x="2953" y="7210"/>
                    <a:pt x="2929" y="7091"/>
                  </a:cubicBezTo>
                  <a:cubicBezTo>
                    <a:pt x="2787" y="6710"/>
                    <a:pt x="2501" y="6424"/>
                    <a:pt x="2120" y="6282"/>
                  </a:cubicBezTo>
                  <a:cubicBezTo>
                    <a:pt x="2001" y="6234"/>
                    <a:pt x="1882" y="6186"/>
                    <a:pt x="1810" y="6091"/>
                  </a:cubicBezTo>
                  <a:cubicBezTo>
                    <a:pt x="1786" y="5972"/>
                    <a:pt x="1786" y="5829"/>
                    <a:pt x="1810" y="5710"/>
                  </a:cubicBezTo>
                  <a:cubicBezTo>
                    <a:pt x="1882" y="5329"/>
                    <a:pt x="1763" y="4924"/>
                    <a:pt x="1501" y="4638"/>
                  </a:cubicBezTo>
                  <a:cubicBezTo>
                    <a:pt x="1262" y="4472"/>
                    <a:pt x="1262" y="4114"/>
                    <a:pt x="1501" y="3948"/>
                  </a:cubicBezTo>
                  <a:cubicBezTo>
                    <a:pt x="1763" y="3662"/>
                    <a:pt x="1882" y="3257"/>
                    <a:pt x="1810" y="2876"/>
                  </a:cubicBezTo>
                  <a:cubicBezTo>
                    <a:pt x="1667" y="2614"/>
                    <a:pt x="1858" y="2305"/>
                    <a:pt x="2144" y="2305"/>
                  </a:cubicBezTo>
                  <a:cubicBezTo>
                    <a:pt x="2501" y="2162"/>
                    <a:pt x="2810" y="1876"/>
                    <a:pt x="2929" y="1495"/>
                  </a:cubicBezTo>
                  <a:cubicBezTo>
                    <a:pt x="2948" y="1273"/>
                    <a:pt x="3125" y="1123"/>
                    <a:pt x="3326" y="1123"/>
                  </a:cubicBezTo>
                  <a:cubicBezTo>
                    <a:pt x="3383" y="1123"/>
                    <a:pt x="3443" y="1135"/>
                    <a:pt x="3501" y="1161"/>
                  </a:cubicBezTo>
                  <a:cubicBezTo>
                    <a:pt x="3580" y="1171"/>
                    <a:pt x="3663" y="1177"/>
                    <a:pt x="3747" y="1177"/>
                  </a:cubicBezTo>
                  <a:cubicBezTo>
                    <a:pt x="3865" y="1177"/>
                    <a:pt x="3985" y="1166"/>
                    <a:pt x="4096" y="1138"/>
                  </a:cubicBezTo>
                  <a:cubicBezTo>
                    <a:pt x="4263" y="1090"/>
                    <a:pt x="4454" y="995"/>
                    <a:pt x="4597" y="876"/>
                  </a:cubicBezTo>
                  <a:cubicBezTo>
                    <a:pt x="4692" y="780"/>
                    <a:pt x="4811" y="733"/>
                    <a:pt x="4930" y="685"/>
                  </a:cubicBezTo>
                  <a:close/>
                  <a:moveTo>
                    <a:pt x="7478" y="7496"/>
                  </a:moveTo>
                  <a:lnTo>
                    <a:pt x="8621" y="9473"/>
                  </a:lnTo>
                  <a:lnTo>
                    <a:pt x="7811" y="9425"/>
                  </a:lnTo>
                  <a:lnTo>
                    <a:pt x="7430" y="10163"/>
                  </a:lnTo>
                  <a:lnTo>
                    <a:pt x="6240" y="8091"/>
                  </a:lnTo>
                  <a:lnTo>
                    <a:pt x="6240" y="8091"/>
                  </a:lnTo>
                  <a:cubicBezTo>
                    <a:pt x="6353" y="8106"/>
                    <a:pt x="6459" y="8114"/>
                    <a:pt x="6560" y="8114"/>
                  </a:cubicBezTo>
                  <a:cubicBezTo>
                    <a:pt x="6966" y="8114"/>
                    <a:pt x="7268" y="7974"/>
                    <a:pt x="7478" y="7496"/>
                  </a:cubicBezTo>
                  <a:close/>
                  <a:moveTo>
                    <a:pt x="2382" y="7496"/>
                  </a:moveTo>
                  <a:cubicBezTo>
                    <a:pt x="2596" y="7963"/>
                    <a:pt x="2889" y="8112"/>
                    <a:pt x="3314" y="8112"/>
                  </a:cubicBezTo>
                  <a:cubicBezTo>
                    <a:pt x="3409" y="8112"/>
                    <a:pt x="3511" y="8105"/>
                    <a:pt x="3620" y="8091"/>
                  </a:cubicBezTo>
                  <a:lnTo>
                    <a:pt x="3620" y="8091"/>
                  </a:lnTo>
                  <a:lnTo>
                    <a:pt x="2406" y="10187"/>
                  </a:lnTo>
                  <a:lnTo>
                    <a:pt x="2048" y="9425"/>
                  </a:lnTo>
                  <a:lnTo>
                    <a:pt x="1239" y="9473"/>
                  </a:lnTo>
                  <a:lnTo>
                    <a:pt x="2382" y="7496"/>
                  </a:lnTo>
                  <a:close/>
                  <a:moveTo>
                    <a:pt x="4939" y="1"/>
                  </a:moveTo>
                  <a:cubicBezTo>
                    <a:pt x="4704" y="1"/>
                    <a:pt x="4466" y="102"/>
                    <a:pt x="4192" y="304"/>
                  </a:cubicBezTo>
                  <a:cubicBezTo>
                    <a:pt x="4096" y="376"/>
                    <a:pt x="4001" y="423"/>
                    <a:pt x="3906" y="471"/>
                  </a:cubicBezTo>
                  <a:cubicBezTo>
                    <a:pt x="3846" y="483"/>
                    <a:pt x="3787" y="489"/>
                    <a:pt x="3727" y="489"/>
                  </a:cubicBezTo>
                  <a:cubicBezTo>
                    <a:pt x="3668" y="489"/>
                    <a:pt x="3608" y="483"/>
                    <a:pt x="3549" y="471"/>
                  </a:cubicBezTo>
                  <a:cubicBezTo>
                    <a:pt x="3463" y="448"/>
                    <a:pt x="3377" y="438"/>
                    <a:pt x="3293" y="438"/>
                  </a:cubicBezTo>
                  <a:cubicBezTo>
                    <a:pt x="2839" y="438"/>
                    <a:pt x="2431" y="747"/>
                    <a:pt x="2310" y="1209"/>
                  </a:cubicBezTo>
                  <a:cubicBezTo>
                    <a:pt x="2263" y="1304"/>
                    <a:pt x="2215" y="1400"/>
                    <a:pt x="2144" y="1495"/>
                  </a:cubicBezTo>
                  <a:cubicBezTo>
                    <a:pt x="1977" y="1662"/>
                    <a:pt x="1453" y="1733"/>
                    <a:pt x="1215" y="2138"/>
                  </a:cubicBezTo>
                  <a:cubicBezTo>
                    <a:pt x="1096" y="2376"/>
                    <a:pt x="1072" y="2662"/>
                    <a:pt x="1120" y="2924"/>
                  </a:cubicBezTo>
                  <a:cubicBezTo>
                    <a:pt x="1167" y="3138"/>
                    <a:pt x="1120" y="3376"/>
                    <a:pt x="953" y="3543"/>
                  </a:cubicBezTo>
                  <a:cubicBezTo>
                    <a:pt x="548" y="4067"/>
                    <a:pt x="548" y="4472"/>
                    <a:pt x="953" y="5019"/>
                  </a:cubicBezTo>
                  <a:cubicBezTo>
                    <a:pt x="1024" y="5091"/>
                    <a:pt x="1072" y="5186"/>
                    <a:pt x="1120" y="5305"/>
                  </a:cubicBezTo>
                  <a:cubicBezTo>
                    <a:pt x="1143" y="5424"/>
                    <a:pt x="1143" y="5543"/>
                    <a:pt x="1120" y="5639"/>
                  </a:cubicBezTo>
                  <a:cubicBezTo>
                    <a:pt x="1024" y="6353"/>
                    <a:pt x="1262" y="6663"/>
                    <a:pt x="1905" y="6925"/>
                  </a:cubicBezTo>
                  <a:lnTo>
                    <a:pt x="0" y="10259"/>
                  </a:lnTo>
                  <a:lnTo>
                    <a:pt x="0" y="10259"/>
                  </a:lnTo>
                  <a:lnTo>
                    <a:pt x="1620" y="10139"/>
                  </a:lnTo>
                  <a:lnTo>
                    <a:pt x="2358" y="11616"/>
                  </a:lnTo>
                  <a:lnTo>
                    <a:pt x="4263" y="8306"/>
                  </a:lnTo>
                  <a:cubicBezTo>
                    <a:pt x="4454" y="8472"/>
                    <a:pt x="4686" y="8556"/>
                    <a:pt x="4918" y="8556"/>
                  </a:cubicBezTo>
                  <a:cubicBezTo>
                    <a:pt x="5150" y="8556"/>
                    <a:pt x="5382" y="8472"/>
                    <a:pt x="5573" y="8306"/>
                  </a:cubicBezTo>
                  <a:lnTo>
                    <a:pt x="7478" y="11616"/>
                  </a:lnTo>
                  <a:lnTo>
                    <a:pt x="8216" y="10139"/>
                  </a:lnTo>
                  <a:lnTo>
                    <a:pt x="9860" y="10259"/>
                  </a:lnTo>
                  <a:lnTo>
                    <a:pt x="7931" y="6925"/>
                  </a:lnTo>
                  <a:cubicBezTo>
                    <a:pt x="8574" y="6663"/>
                    <a:pt x="8835" y="6353"/>
                    <a:pt x="8716" y="5639"/>
                  </a:cubicBezTo>
                  <a:cubicBezTo>
                    <a:pt x="8669" y="5424"/>
                    <a:pt x="8716" y="5186"/>
                    <a:pt x="8883" y="5019"/>
                  </a:cubicBezTo>
                  <a:cubicBezTo>
                    <a:pt x="9288" y="4495"/>
                    <a:pt x="9288" y="4091"/>
                    <a:pt x="8883" y="3543"/>
                  </a:cubicBezTo>
                  <a:cubicBezTo>
                    <a:pt x="8835" y="3448"/>
                    <a:pt x="8764" y="3352"/>
                    <a:pt x="8716" y="3257"/>
                  </a:cubicBezTo>
                  <a:cubicBezTo>
                    <a:pt x="8716" y="3138"/>
                    <a:pt x="8716" y="3019"/>
                    <a:pt x="8716" y="2924"/>
                  </a:cubicBezTo>
                  <a:cubicBezTo>
                    <a:pt x="8788" y="2662"/>
                    <a:pt x="8740" y="2376"/>
                    <a:pt x="8621" y="2138"/>
                  </a:cubicBezTo>
                  <a:cubicBezTo>
                    <a:pt x="8478" y="1924"/>
                    <a:pt x="8264" y="1757"/>
                    <a:pt x="8002" y="1662"/>
                  </a:cubicBezTo>
                  <a:cubicBezTo>
                    <a:pt x="7907" y="1614"/>
                    <a:pt x="7788" y="1566"/>
                    <a:pt x="7692" y="1495"/>
                  </a:cubicBezTo>
                  <a:cubicBezTo>
                    <a:pt x="7550" y="1328"/>
                    <a:pt x="7454" y="804"/>
                    <a:pt x="7049" y="566"/>
                  </a:cubicBezTo>
                  <a:cubicBezTo>
                    <a:pt x="6875" y="496"/>
                    <a:pt x="6688" y="452"/>
                    <a:pt x="6497" y="452"/>
                  </a:cubicBezTo>
                  <a:cubicBezTo>
                    <a:pt x="6428" y="452"/>
                    <a:pt x="6358" y="458"/>
                    <a:pt x="6287" y="471"/>
                  </a:cubicBezTo>
                  <a:cubicBezTo>
                    <a:pt x="6231" y="490"/>
                    <a:pt x="6174" y="498"/>
                    <a:pt x="6116" y="498"/>
                  </a:cubicBezTo>
                  <a:cubicBezTo>
                    <a:pt x="5953" y="498"/>
                    <a:pt x="5791" y="427"/>
                    <a:pt x="5668" y="304"/>
                  </a:cubicBezTo>
                  <a:cubicBezTo>
                    <a:pt x="5406" y="102"/>
                    <a:pt x="5174" y="1"/>
                    <a:pt x="4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79"/>
          <p:cNvGrpSpPr/>
          <p:nvPr/>
        </p:nvGrpSpPr>
        <p:grpSpPr>
          <a:xfrm>
            <a:off x="7313004" y="2127124"/>
            <a:ext cx="310540" cy="309925"/>
            <a:chOff x="5401227" y="6168625"/>
            <a:chExt cx="310540" cy="309925"/>
          </a:xfrm>
        </p:grpSpPr>
        <p:sp>
          <p:nvSpPr>
            <p:cNvPr id="3250" name="Google Shape;3250;p79"/>
            <p:cNvSpPr/>
            <p:nvPr/>
          </p:nvSpPr>
          <p:spPr>
            <a:xfrm>
              <a:off x="5437487" y="6204911"/>
              <a:ext cx="18490" cy="18464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9"/>
            <p:cNvSpPr/>
            <p:nvPr/>
          </p:nvSpPr>
          <p:spPr>
            <a:xfrm>
              <a:off x="5474387" y="6204911"/>
              <a:ext cx="17849" cy="18464"/>
            </a:xfrm>
            <a:custGeom>
              <a:avLst/>
              <a:gdLst/>
              <a:ahLst/>
              <a:cxnLst/>
              <a:rect l="l" t="t" r="r" b="b"/>
              <a:pathLst>
                <a:path w="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5510673" y="6204911"/>
              <a:ext cx="18464" cy="18464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9"/>
            <p:cNvSpPr/>
            <p:nvPr/>
          </p:nvSpPr>
          <p:spPr>
            <a:xfrm>
              <a:off x="5529109" y="6387542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9"/>
            <p:cNvSpPr/>
            <p:nvPr/>
          </p:nvSpPr>
          <p:spPr>
            <a:xfrm>
              <a:off x="5529109" y="6423801"/>
              <a:ext cx="91035" cy="18490"/>
            </a:xfrm>
            <a:custGeom>
              <a:avLst/>
              <a:gdLst/>
              <a:ahLst/>
              <a:cxnLst/>
              <a:rect l="l" t="t" r="r" b="b"/>
              <a:pathLst>
                <a:path w="3407" h="692" extrusionOk="0">
                  <a:moveTo>
                    <a:pt x="1" y="1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9"/>
            <p:cNvSpPr/>
            <p:nvPr/>
          </p:nvSpPr>
          <p:spPr>
            <a:xfrm>
              <a:off x="5440666" y="6387542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9"/>
            <p:cNvSpPr/>
            <p:nvPr/>
          </p:nvSpPr>
          <p:spPr>
            <a:xfrm>
              <a:off x="5529109" y="6278097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9"/>
            <p:cNvSpPr/>
            <p:nvPr/>
          </p:nvSpPr>
          <p:spPr>
            <a:xfrm>
              <a:off x="5529109" y="6314356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0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9"/>
            <p:cNvSpPr/>
            <p:nvPr/>
          </p:nvSpPr>
          <p:spPr>
            <a:xfrm>
              <a:off x="5529109" y="6350615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1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9"/>
            <p:cNvSpPr/>
            <p:nvPr/>
          </p:nvSpPr>
          <p:spPr>
            <a:xfrm>
              <a:off x="5440666" y="6278097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9"/>
            <p:cNvSpPr/>
            <p:nvPr/>
          </p:nvSpPr>
          <p:spPr>
            <a:xfrm>
              <a:off x="5440666" y="6332819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500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9"/>
            <p:cNvSpPr/>
            <p:nvPr/>
          </p:nvSpPr>
          <p:spPr>
            <a:xfrm>
              <a:off x="5401227" y="6168625"/>
              <a:ext cx="310540" cy="309925"/>
            </a:xfrm>
            <a:custGeom>
              <a:avLst/>
              <a:gdLst/>
              <a:ahLst/>
              <a:cxnLst/>
              <a:rect l="l" t="t" r="r" b="b"/>
              <a:pathLst>
                <a:path w="11622" h="11599" extrusionOk="0">
                  <a:moveTo>
                    <a:pt x="10931" y="668"/>
                  </a:moveTo>
                  <a:lnTo>
                    <a:pt x="10931" y="2716"/>
                  </a:lnTo>
                  <a:lnTo>
                    <a:pt x="691" y="2716"/>
                  </a:lnTo>
                  <a:lnTo>
                    <a:pt x="691" y="668"/>
                  </a:lnTo>
                  <a:close/>
                  <a:moveTo>
                    <a:pt x="10931" y="3406"/>
                  </a:moveTo>
                  <a:lnTo>
                    <a:pt x="10931" y="10908"/>
                  </a:lnTo>
                  <a:lnTo>
                    <a:pt x="691" y="10908"/>
                  </a:lnTo>
                  <a:lnTo>
                    <a:pt x="691" y="3406"/>
                  </a:lnTo>
                  <a:close/>
                  <a:moveTo>
                    <a:pt x="0" y="1"/>
                  </a:moveTo>
                  <a:lnTo>
                    <a:pt x="0" y="11599"/>
                  </a:lnTo>
                  <a:lnTo>
                    <a:pt x="11622" y="11599"/>
                  </a:lnTo>
                  <a:lnTo>
                    <a:pt x="1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9"/>
            <p:cNvSpPr/>
            <p:nvPr/>
          </p:nvSpPr>
          <p:spPr>
            <a:xfrm>
              <a:off x="5583832" y="6204911"/>
              <a:ext cx="91035" cy="18464"/>
            </a:xfrm>
            <a:custGeom>
              <a:avLst/>
              <a:gdLst/>
              <a:ahLst/>
              <a:cxnLst/>
              <a:rect l="l" t="t" r="r" b="b"/>
              <a:pathLst>
                <a:path w="3407" h="691" extrusionOk="0">
                  <a:moveTo>
                    <a:pt x="1" y="0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3" name="Google Shape;3263;p79"/>
          <p:cNvGrpSpPr/>
          <p:nvPr/>
        </p:nvGrpSpPr>
        <p:grpSpPr>
          <a:xfrm>
            <a:off x="1524609" y="2131644"/>
            <a:ext cx="309899" cy="310567"/>
            <a:chOff x="2307426" y="5730845"/>
            <a:chExt cx="309899" cy="310567"/>
          </a:xfrm>
        </p:grpSpPr>
        <p:sp>
          <p:nvSpPr>
            <p:cNvPr id="3264" name="Google Shape;3264;p79"/>
            <p:cNvSpPr/>
            <p:nvPr/>
          </p:nvSpPr>
          <p:spPr>
            <a:xfrm>
              <a:off x="2307426" y="5821853"/>
              <a:ext cx="145731" cy="219558"/>
            </a:xfrm>
            <a:custGeom>
              <a:avLst/>
              <a:gdLst/>
              <a:ahLst/>
              <a:cxnLst/>
              <a:rect l="l" t="t" r="r" b="b"/>
              <a:pathLst>
                <a:path w="5454" h="8217" extrusionOk="0">
                  <a:moveTo>
                    <a:pt x="3310" y="691"/>
                  </a:moveTo>
                  <a:lnTo>
                    <a:pt x="3144" y="1381"/>
                  </a:lnTo>
                  <a:lnTo>
                    <a:pt x="2310" y="1381"/>
                  </a:lnTo>
                  <a:lnTo>
                    <a:pt x="2143" y="691"/>
                  </a:lnTo>
                  <a:close/>
                  <a:moveTo>
                    <a:pt x="4763" y="691"/>
                  </a:moveTo>
                  <a:lnTo>
                    <a:pt x="4763" y="6168"/>
                  </a:lnTo>
                  <a:lnTo>
                    <a:pt x="667" y="6168"/>
                  </a:lnTo>
                  <a:lnTo>
                    <a:pt x="667" y="691"/>
                  </a:lnTo>
                  <a:lnTo>
                    <a:pt x="1429" y="691"/>
                  </a:lnTo>
                  <a:lnTo>
                    <a:pt x="1762" y="2048"/>
                  </a:lnTo>
                  <a:lnTo>
                    <a:pt x="3668" y="2048"/>
                  </a:lnTo>
                  <a:lnTo>
                    <a:pt x="4001" y="691"/>
                  </a:lnTo>
                  <a:close/>
                  <a:moveTo>
                    <a:pt x="4763" y="6835"/>
                  </a:moveTo>
                  <a:lnTo>
                    <a:pt x="4763" y="7525"/>
                  </a:lnTo>
                  <a:lnTo>
                    <a:pt x="667" y="7525"/>
                  </a:lnTo>
                  <a:lnTo>
                    <a:pt x="667" y="6835"/>
                  </a:lnTo>
                  <a:close/>
                  <a:moveTo>
                    <a:pt x="0" y="0"/>
                  </a:moveTo>
                  <a:lnTo>
                    <a:pt x="0" y="8216"/>
                  </a:lnTo>
                  <a:lnTo>
                    <a:pt x="5454" y="8216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9"/>
            <p:cNvSpPr/>
            <p:nvPr/>
          </p:nvSpPr>
          <p:spPr>
            <a:xfrm>
              <a:off x="2470952" y="5730845"/>
              <a:ext cx="146372" cy="218917"/>
            </a:xfrm>
            <a:custGeom>
              <a:avLst/>
              <a:gdLst/>
              <a:ahLst/>
              <a:cxnLst/>
              <a:rect l="l" t="t" r="r" b="b"/>
              <a:pathLst>
                <a:path w="5478" h="8193" extrusionOk="0">
                  <a:moveTo>
                    <a:pt x="3334" y="691"/>
                  </a:moveTo>
                  <a:lnTo>
                    <a:pt x="3168" y="1358"/>
                  </a:lnTo>
                  <a:lnTo>
                    <a:pt x="2334" y="1358"/>
                  </a:lnTo>
                  <a:lnTo>
                    <a:pt x="2168" y="691"/>
                  </a:lnTo>
                  <a:close/>
                  <a:moveTo>
                    <a:pt x="4787" y="691"/>
                  </a:moveTo>
                  <a:lnTo>
                    <a:pt x="4787" y="6145"/>
                  </a:lnTo>
                  <a:lnTo>
                    <a:pt x="691" y="6145"/>
                  </a:lnTo>
                  <a:lnTo>
                    <a:pt x="691" y="691"/>
                  </a:lnTo>
                  <a:lnTo>
                    <a:pt x="1453" y="691"/>
                  </a:lnTo>
                  <a:lnTo>
                    <a:pt x="1787" y="2049"/>
                  </a:lnTo>
                  <a:lnTo>
                    <a:pt x="3692" y="2049"/>
                  </a:lnTo>
                  <a:lnTo>
                    <a:pt x="4025" y="691"/>
                  </a:lnTo>
                  <a:close/>
                  <a:moveTo>
                    <a:pt x="4787" y="6835"/>
                  </a:moveTo>
                  <a:lnTo>
                    <a:pt x="4787" y="7502"/>
                  </a:lnTo>
                  <a:lnTo>
                    <a:pt x="691" y="7502"/>
                  </a:lnTo>
                  <a:lnTo>
                    <a:pt x="691" y="6835"/>
                  </a:lnTo>
                  <a:close/>
                  <a:moveTo>
                    <a:pt x="0" y="1"/>
                  </a:moveTo>
                  <a:lnTo>
                    <a:pt x="0" y="8193"/>
                  </a:lnTo>
                  <a:lnTo>
                    <a:pt x="5478" y="8193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9"/>
            <p:cNvSpPr/>
            <p:nvPr/>
          </p:nvSpPr>
          <p:spPr>
            <a:xfrm>
              <a:off x="2347506" y="5730845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882" y="1"/>
                  </a:moveTo>
                  <a:lnTo>
                    <a:pt x="882" y="1668"/>
                  </a:lnTo>
                  <a:lnTo>
                    <a:pt x="381" y="1334"/>
                  </a:lnTo>
                  <a:lnTo>
                    <a:pt x="0" y="1906"/>
                  </a:lnTo>
                  <a:lnTo>
                    <a:pt x="1215" y="2716"/>
                  </a:lnTo>
                  <a:lnTo>
                    <a:pt x="2430" y="1906"/>
                  </a:lnTo>
                  <a:lnTo>
                    <a:pt x="2072" y="1334"/>
                  </a:lnTo>
                  <a:lnTo>
                    <a:pt x="1572" y="1668"/>
                  </a:lnTo>
                  <a:lnTo>
                    <a:pt x="1572" y="691"/>
                  </a:lnTo>
                  <a:lnTo>
                    <a:pt x="3954" y="691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9"/>
            <p:cNvSpPr/>
            <p:nvPr/>
          </p:nvSpPr>
          <p:spPr>
            <a:xfrm>
              <a:off x="2471593" y="5968840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2739" y="0"/>
                  </a:moveTo>
                  <a:lnTo>
                    <a:pt x="1501" y="810"/>
                  </a:lnTo>
                  <a:lnTo>
                    <a:pt x="1882" y="1381"/>
                  </a:lnTo>
                  <a:lnTo>
                    <a:pt x="2382" y="1048"/>
                  </a:lnTo>
                  <a:lnTo>
                    <a:pt x="2382" y="2024"/>
                  </a:lnTo>
                  <a:lnTo>
                    <a:pt x="0" y="2024"/>
                  </a:lnTo>
                  <a:lnTo>
                    <a:pt x="0" y="2715"/>
                  </a:lnTo>
                  <a:lnTo>
                    <a:pt x="3072" y="2715"/>
                  </a:lnTo>
                  <a:lnTo>
                    <a:pt x="3072" y="1048"/>
                  </a:lnTo>
                  <a:lnTo>
                    <a:pt x="3572" y="1381"/>
                  </a:lnTo>
                  <a:lnTo>
                    <a:pt x="3953" y="810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9"/>
            <p:cNvSpPr/>
            <p:nvPr/>
          </p:nvSpPr>
          <p:spPr>
            <a:xfrm>
              <a:off x="2346223" y="5904551"/>
              <a:ext cx="64930" cy="54135"/>
            </a:xfrm>
            <a:custGeom>
              <a:avLst/>
              <a:gdLst/>
              <a:ahLst/>
              <a:cxnLst/>
              <a:rect l="l" t="t" r="r" b="b"/>
              <a:pathLst>
                <a:path w="2430" h="2026" extrusionOk="0">
                  <a:moveTo>
                    <a:pt x="1954" y="1"/>
                  </a:moveTo>
                  <a:lnTo>
                    <a:pt x="882" y="1073"/>
                  </a:lnTo>
                  <a:lnTo>
                    <a:pt x="477" y="668"/>
                  </a:lnTo>
                  <a:lnTo>
                    <a:pt x="1" y="1168"/>
                  </a:lnTo>
                  <a:lnTo>
                    <a:pt x="882" y="2025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9"/>
            <p:cNvSpPr/>
            <p:nvPr/>
          </p:nvSpPr>
          <p:spPr>
            <a:xfrm>
              <a:off x="2510391" y="5813570"/>
              <a:ext cx="64956" cy="54749"/>
            </a:xfrm>
            <a:custGeom>
              <a:avLst/>
              <a:gdLst/>
              <a:ahLst/>
              <a:cxnLst/>
              <a:rect l="l" t="t" r="r" b="b"/>
              <a:pathLst>
                <a:path w="2431" h="2049" extrusionOk="0">
                  <a:moveTo>
                    <a:pt x="1954" y="1"/>
                  </a:moveTo>
                  <a:lnTo>
                    <a:pt x="882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82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0" name="Google Shape;3270;p79"/>
          <p:cNvGrpSpPr/>
          <p:nvPr/>
        </p:nvGrpSpPr>
        <p:grpSpPr>
          <a:xfrm>
            <a:off x="3479875" y="2131660"/>
            <a:ext cx="255844" cy="310540"/>
            <a:chOff x="3574969" y="7098935"/>
            <a:chExt cx="255844" cy="310540"/>
          </a:xfrm>
        </p:grpSpPr>
        <p:sp>
          <p:nvSpPr>
            <p:cNvPr id="3271" name="Google Shape;3271;p79"/>
            <p:cNvSpPr/>
            <p:nvPr/>
          </p:nvSpPr>
          <p:spPr>
            <a:xfrm>
              <a:off x="3574969" y="7098935"/>
              <a:ext cx="255844" cy="310540"/>
            </a:xfrm>
            <a:custGeom>
              <a:avLst/>
              <a:gdLst/>
              <a:ahLst/>
              <a:cxnLst/>
              <a:rect l="l" t="t" r="r" b="b"/>
              <a:pathLst>
                <a:path w="9575" h="11622" extrusionOk="0">
                  <a:moveTo>
                    <a:pt x="5478" y="2525"/>
                  </a:moveTo>
                  <a:lnTo>
                    <a:pt x="7050" y="4097"/>
                  </a:lnTo>
                  <a:lnTo>
                    <a:pt x="5478" y="4097"/>
                  </a:lnTo>
                  <a:lnTo>
                    <a:pt x="5478" y="2525"/>
                  </a:lnTo>
                  <a:close/>
                  <a:moveTo>
                    <a:pt x="8907" y="691"/>
                  </a:moveTo>
                  <a:lnTo>
                    <a:pt x="8883" y="9574"/>
                  </a:lnTo>
                  <a:lnTo>
                    <a:pt x="8217" y="9574"/>
                  </a:lnTo>
                  <a:lnTo>
                    <a:pt x="8217" y="4311"/>
                  </a:lnTo>
                  <a:lnTo>
                    <a:pt x="5287" y="1358"/>
                  </a:lnTo>
                  <a:lnTo>
                    <a:pt x="2072" y="1358"/>
                  </a:lnTo>
                  <a:lnTo>
                    <a:pt x="2072" y="691"/>
                  </a:lnTo>
                  <a:close/>
                  <a:moveTo>
                    <a:pt x="4787" y="2049"/>
                  </a:moveTo>
                  <a:lnTo>
                    <a:pt x="4787" y="4787"/>
                  </a:lnTo>
                  <a:lnTo>
                    <a:pt x="7526" y="4787"/>
                  </a:lnTo>
                  <a:lnTo>
                    <a:pt x="7526" y="10931"/>
                  </a:lnTo>
                  <a:lnTo>
                    <a:pt x="691" y="10931"/>
                  </a:lnTo>
                  <a:lnTo>
                    <a:pt x="691" y="2049"/>
                  </a:lnTo>
                  <a:close/>
                  <a:moveTo>
                    <a:pt x="1382" y="1"/>
                  </a:moveTo>
                  <a:lnTo>
                    <a:pt x="1382" y="1358"/>
                  </a:lnTo>
                  <a:lnTo>
                    <a:pt x="1" y="1358"/>
                  </a:lnTo>
                  <a:lnTo>
                    <a:pt x="1" y="11622"/>
                  </a:lnTo>
                  <a:lnTo>
                    <a:pt x="8217" y="11622"/>
                  </a:lnTo>
                  <a:lnTo>
                    <a:pt x="8217" y="10241"/>
                  </a:lnTo>
                  <a:lnTo>
                    <a:pt x="9574" y="1024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9"/>
            <p:cNvSpPr/>
            <p:nvPr/>
          </p:nvSpPr>
          <p:spPr>
            <a:xfrm>
              <a:off x="3611869" y="7244666"/>
              <a:ext cx="54749" cy="18464"/>
            </a:xfrm>
            <a:custGeom>
              <a:avLst/>
              <a:gdLst/>
              <a:ahLst/>
              <a:cxnLst/>
              <a:rect l="l" t="t" r="r" b="b"/>
              <a:pathLst>
                <a:path w="2049" h="691" extrusionOk="0">
                  <a:moveTo>
                    <a:pt x="1" y="0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9"/>
            <p:cNvSpPr/>
            <p:nvPr/>
          </p:nvSpPr>
          <p:spPr>
            <a:xfrm>
              <a:off x="3611869" y="7281567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9"/>
            <p:cNvSpPr/>
            <p:nvPr/>
          </p:nvSpPr>
          <p:spPr>
            <a:xfrm>
              <a:off x="3687594" y="7245281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9"/>
            <p:cNvSpPr/>
            <p:nvPr/>
          </p:nvSpPr>
          <p:spPr>
            <a:xfrm>
              <a:off x="3611869" y="7317826"/>
              <a:ext cx="54749" cy="18490"/>
            </a:xfrm>
            <a:custGeom>
              <a:avLst/>
              <a:gdLst/>
              <a:ahLst/>
              <a:cxnLst/>
              <a:rect l="l" t="t" r="r" b="b"/>
              <a:pathLst>
                <a:path w="2049" h="692" extrusionOk="0">
                  <a:moveTo>
                    <a:pt x="1" y="1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9"/>
            <p:cNvSpPr/>
            <p:nvPr/>
          </p:nvSpPr>
          <p:spPr>
            <a:xfrm>
              <a:off x="3611869" y="7354726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9"/>
            <p:cNvSpPr/>
            <p:nvPr/>
          </p:nvSpPr>
          <p:spPr>
            <a:xfrm>
              <a:off x="3687594" y="7317826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96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501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9"/>
            <p:cNvSpPr/>
            <p:nvPr/>
          </p:nvSpPr>
          <p:spPr>
            <a:xfrm>
              <a:off x="3648155" y="7172121"/>
              <a:ext cx="36927" cy="17822"/>
            </a:xfrm>
            <a:custGeom>
              <a:avLst/>
              <a:gdLst/>
              <a:ahLst/>
              <a:cxnLst/>
              <a:rect l="l" t="t" r="r" b="b"/>
              <a:pathLst>
                <a:path w="1382" h="667" extrusionOk="0">
                  <a:moveTo>
                    <a:pt x="0" y="0"/>
                  </a:moveTo>
                  <a:lnTo>
                    <a:pt x="0" y="667"/>
                  </a:lnTo>
                  <a:lnTo>
                    <a:pt x="1382" y="66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9"/>
            <p:cNvSpPr/>
            <p:nvPr/>
          </p:nvSpPr>
          <p:spPr>
            <a:xfrm>
              <a:off x="3648155" y="7208380"/>
              <a:ext cx="36927" cy="18490"/>
            </a:xfrm>
            <a:custGeom>
              <a:avLst/>
              <a:gdLst/>
              <a:ahLst/>
              <a:cxnLst/>
              <a:rect l="l" t="t" r="r" b="b"/>
              <a:pathLst>
                <a:path w="1382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382" y="691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9"/>
            <p:cNvSpPr/>
            <p:nvPr/>
          </p:nvSpPr>
          <p:spPr>
            <a:xfrm>
              <a:off x="3611869" y="7172121"/>
              <a:ext cx="17849" cy="17822"/>
            </a:xfrm>
            <a:custGeom>
              <a:avLst/>
              <a:gdLst/>
              <a:ahLst/>
              <a:cxnLst/>
              <a:rect l="l" t="t" r="r" b="b"/>
              <a:pathLst>
                <a:path w="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9"/>
            <p:cNvSpPr/>
            <p:nvPr/>
          </p:nvSpPr>
          <p:spPr>
            <a:xfrm>
              <a:off x="3611869" y="7208380"/>
              <a:ext cx="17849" cy="18490"/>
            </a:xfrm>
            <a:custGeom>
              <a:avLst/>
              <a:gdLst/>
              <a:ahLst/>
              <a:cxnLst/>
              <a:rect l="l" t="t" r="r" b="b"/>
              <a:pathLst>
                <a:path w="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8" name="Google Shape;3288;p79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79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79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79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79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3" grpId="0" build="p"/>
      <p:bldP spid="3235" grpId="0" build="p"/>
      <p:bldP spid="32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4" y="3697061"/>
            <a:ext cx="1086611" cy="301730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Shaping the economics</a:t>
            </a:r>
            <a:r>
              <a:rPr lang="en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needs of people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 , education</a:t>
            </a:r>
            <a:r>
              <a:rPr lang="en" dirty="0"/>
              <a:t> etc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Any setbacks </a:t>
            </a:r>
            <a:r>
              <a:rPr lang="en" dirty="0"/>
              <a:t>of 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" dirty="0"/>
              <a:t>(a) financial institutions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             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59970" y="233311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139134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</a:t>
            </a:r>
            <a:r>
              <a:rPr lang="en-US" dirty="0"/>
              <a:t>. This is crucial for any financial institution to minimize the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      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82888" y="1271280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2940550" y="1788421"/>
            <a:ext cx="596747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 (loss prevention)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r>
              <a:rPr lang="en-US" sz="1200" dirty="0"/>
              <a:t>  </a:t>
            </a:r>
          </a:p>
          <a:p>
            <a:r>
              <a:rPr lang="en-US" dirty="0"/>
              <a:t>.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DAC55-7F17-05F8-7FF7-7D3580B8DD67}"/>
              </a:ext>
            </a:extLst>
          </p:cNvPr>
          <p:cNvSpPr txBox="1"/>
          <p:nvPr/>
        </p:nvSpPr>
        <p:spPr>
          <a:xfrm>
            <a:off x="2992257" y="2868171"/>
            <a:ext cx="5864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Bankers Need a Robust </a:t>
            </a:r>
            <a:r>
              <a:rPr lang="en-US" dirty="0">
                <a:solidFill>
                  <a:schemeClr val="bg1"/>
                </a:solidFill>
              </a:rPr>
              <a:t>Reliable loan default prediction system that not only reduces financial risk but also enhances its reputation and competitiveness in the market.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78790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324160" imgH="3057480" progId="Paint.Picture">
                  <p:embed/>
                </p:oleObj>
              </mc:Choice>
              <mc:Fallback>
                <p:oleObj name="Bitmap Image" r:id="rId2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E4F3C-28A3-B23B-569C-5CC12560B573}"/>
              </a:ext>
            </a:extLst>
          </p:cNvPr>
          <p:cNvCxnSpPr>
            <a:cxnSpLocks/>
          </p:cNvCxnSpPr>
          <p:nvPr/>
        </p:nvCxnSpPr>
        <p:spPr>
          <a:xfrm flipV="1">
            <a:off x="6634556" y="2646947"/>
            <a:ext cx="534871" cy="114815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790</Words>
  <Application>Microsoft Office PowerPoint</Application>
  <PresentationFormat>On-screen Show (16:9)</PresentationFormat>
  <Paragraphs>145</Paragraphs>
  <Slides>26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Roboto</vt:lpstr>
      <vt:lpstr>Wingdings</vt:lpstr>
      <vt:lpstr>Ami R</vt:lpstr>
      <vt:lpstr>Courier New</vt:lpstr>
      <vt:lpstr>Arial</vt:lpstr>
      <vt:lpstr>Lexend</vt:lpstr>
      <vt:lpstr>Adobe Myungjo Std M</vt:lpstr>
      <vt:lpstr>Aldrich</vt:lpstr>
      <vt:lpstr>Bai Jamjuree</vt:lpstr>
      <vt:lpstr>Data Science Project Proposal XL by Slidesgo</vt:lpstr>
      <vt:lpstr>Bitmap Image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Business Goals</vt:lpstr>
      <vt:lpstr>DATA ARCHITECTURE</vt:lpstr>
      <vt:lpstr>Data Insights</vt:lpstr>
      <vt:lpstr>DATA FEATURES: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14</cp:revision>
  <dcterms:modified xsi:type="dcterms:W3CDTF">2023-09-12T12:31:36Z</dcterms:modified>
</cp:coreProperties>
</file>